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8" r:id="rId10"/>
    <p:sldId id="264" r:id="rId11"/>
    <p:sldId id="267" r:id="rId12"/>
    <p:sldId id="265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E01D91B-042A-4529-BA38-88695A28EDD5}" type="datetimeFigureOut">
              <a:rPr lang="pt-BR" smtClean="0"/>
              <a:pPr/>
              <a:t>10/05/2022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2A064D0-E867-498A-B085-ED589B05EE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D91B-042A-4529-BA38-88695A28EDD5}" type="datetimeFigureOut">
              <a:rPr lang="pt-BR" smtClean="0"/>
              <a:pPr/>
              <a:t>10/05/2022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64D0-E867-498A-B085-ED589B05EE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D91B-042A-4529-BA38-88695A28EDD5}" type="datetimeFigureOut">
              <a:rPr lang="pt-BR" smtClean="0"/>
              <a:pPr/>
              <a:t>10/05/2022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64D0-E867-498A-B085-ED589B05EE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D91B-042A-4529-BA38-88695A28EDD5}" type="datetimeFigureOut">
              <a:rPr lang="pt-BR" smtClean="0"/>
              <a:pPr/>
              <a:t>10/05/2022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64D0-E867-498A-B085-ED589B05EE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E01D91B-042A-4529-BA38-88695A28EDD5}" type="datetimeFigureOut">
              <a:rPr lang="pt-BR" smtClean="0"/>
              <a:pPr/>
              <a:t>10/05/2022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2A064D0-E867-498A-B085-ED589B05EE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D91B-042A-4529-BA38-88695A28EDD5}" type="datetimeFigureOut">
              <a:rPr lang="pt-BR" smtClean="0"/>
              <a:pPr/>
              <a:t>10/05/2022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64D0-E867-498A-B085-ED589B05EE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D91B-042A-4529-BA38-88695A28EDD5}" type="datetimeFigureOut">
              <a:rPr lang="pt-BR" smtClean="0"/>
              <a:pPr/>
              <a:t>10/05/2022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64D0-E867-498A-B085-ED589B05EE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D91B-042A-4529-BA38-88695A28EDD5}" type="datetimeFigureOut">
              <a:rPr lang="pt-BR" smtClean="0"/>
              <a:pPr/>
              <a:t>10/05/2022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64D0-E867-498A-B085-ED589B05EE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D91B-042A-4529-BA38-88695A28EDD5}" type="datetimeFigureOut">
              <a:rPr lang="pt-BR" smtClean="0"/>
              <a:pPr/>
              <a:t>10/05/2022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64D0-E867-498A-B085-ED589B05EE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D91B-042A-4529-BA38-88695A28EDD5}" type="datetimeFigureOut">
              <a:rPr lang="pt-BR" smtClean="0"/>
              <a:pPr/>
              <a:t>10/05/2022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64D0-E867-498A-B085-ED589B05EE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D91B-042A-4529-BA38-88695A28EDD5}" type="datetimeFigureOut">
              <a:rPr lang="pt-BR" smtClean="0"/>
              <a:pPr/>
              <a:t>10/05/2022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64D0-E867-498A-B085-ED589B05EE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01D91B-042A-4529-BA38-88695A28EDD5}" type="datetimeFigureOut">
              <a:rPr lang="pt-BR" smtClean="0"/>
              <a:pPr/>
              <a:t>10/05/2022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A064D0-E867-498A-B085-ED589B05EE3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Projeto de prevenção ás deficiências “Um olhar para o futuro”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Psicóloga Lorena Y. T Borges</a:t>
            </a:r>
            <a:br>
              <a:rPr lang="pt-BR" dirty="0" smtClean="0"/>
            </a:br>
            <a:r>
              <a:rPr lang="pt-BR" dirty="0" smtClean="0"/>
              <a:t>CRP: 08/28393</a:t>
            </a:r>
            <a:endParaRPr lang="pt-BR" dirty="0"/>
          </a:p>
        </p:txBody>
      </p:sp>
      <p:pic>
        <p:nvPicPr>
          <p:cNvPr id="4" name="Imagem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5100" y="0"/>
            <a:ext cx="2628900" cy="1743075"/>
          </a:xfrm>
          <a:prstGeom prst="rect">
            <a:avLst/>
          </a:prstGeom>
        </p:spPr>
      </p:pic>
      <p:pic>
        <p:nvPicPr>
          <p:cNvPr id="5" name="Imagem 4" descr="ef43a750d1d8370f625c400664087e6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1071546"/>
            <a:ext cx="30480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Cronograma de Atividades do Projeto de Prevenção</a:t>
            </a:r>
            <a:endParaRPr lang="pt-BR" dirty="0"/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41160074"/>
              </p:ext>
            </p:extLst>
          </p:nvPr>
        </p:nvGraphicFramePr>
        <p:xfrm>
          <a:off x="1043607" y="1268760"/>
          <a:ext cx="7344816" cy="48695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2408"/>
                <a:gridCol w="3672408"/>
              </a:tblGrid>
              <a:tr h="8491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INÍCIO DO PROJETO – REUNIÃO COM DIREÇÃO/COORDENAÇÃO E EQUIPE DA SECRETARIA DE EDUCAÇÃO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04 DE MAIO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4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INÍCIO DO PROJETO - REUNIÃO C/ DIRETORES E COORDENADORES DOS CMEIS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10 DE MAIO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9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PROPOSTA DE PALESTRA COM DRA DANIELI S. SELETI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MAIO/2022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491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ENVIO DE RELATÓRIOS DE QUEIXA À COORDENAÇÃO DA PROPRIA ESCOLA FEITA PELO PROFESSOR DOS CMEIS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MAIO /2022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4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DESENVOLVIMENTO DAS ESTRATÉGIAS E AÇÕES PARA SOLUCIONAR A QUEIXA ESCOLAR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MAIO/2022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491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APLICAÇÃO DO PLANO DE AÇÃO DESENVOLVIDO PELA COORDENAÇÃO E PROFESSORES DOS CMEIS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MAIO/2022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4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ENCAMINHAMENTO DOS ALUNOS COM EVOLUÇÕES INSATISFATÓRIAS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25 DE MAIO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Cronograma de Atividades do Projeto de Prevenção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67929617"/>
              </p:ext>
            </p:extLst>
          </p:nvPr>
        </p:nvGraphicFramePr>
        <p:xfrm>
          <a:off x="1259631" y="1268759"/>
          <a:ext cx="6480720" cy="504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60"/>
                <a:gridCol w="3240360"/>
              </a:tblGrid>
              <a:tr h="7993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DISCUSSÃO E ANÁLISE DOS CASOS PELA EQUIPE MULTIPROFISSIONAL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DE 30 DE MAIO A 02 DE JUNHO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7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VISISTAS NAS ESCOLAS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DE 30 DE MAIO A 02 DE JUNHO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7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AVALIAÇÃO DIAGNÓSTICA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DE 06 A 15 DE JUNHO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993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DEVOLUTIVAS, REPASSES E ORIENTAÇÕES DOS CASOS AVALIADOS E NÃO AVALIADOS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DE 27 A 30 DE JUNHO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993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MATRÍCULAS EM ESCOLA DE EDUCAÇÃO BÁSICA NA MODALIDADE ESPECIAL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A PARTIR DE 04 DE JULHO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993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DEVOLUTIVA E ORIENTAÇÃO AO PROFESSOR DE ESCOLA NA MODALIDADE ESPECIAL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A PARTIR DE 04 DE JULHO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7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INÍCIO DAS AULAS NA APAE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DIA 25 DE JULHO DE 2022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701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FINAL DO PROJETO DE PREVENÇÃO E ENTREGA DOS DOCUMENTOS NECESSÁRIOS PARA MATRÍCULA.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30/07/2022 PRAZO FINAL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75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57224" y="1357298"/>
            <a:ext cx="8286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A EQUIPE  APAEANA DE ASSAÍ AGRADECE  A  ATENÇÃO </a:t>
            </a:r>
            <a:endParaRPr lang="pt-BR" sz="2000" b="1" dirty="0"/>
          </a:p>
        </p:txBody>
      </p:sp>
      <p:pic>
        <p:nvPicPr>
          <p:cNvPr id="4" name="Imagem 3" descr="depositphotos_128572432-stock-illustration-disabled-child-with-his-internatio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857364"/>
            <a:ext cx="5357850" cy="3429024"/>
          </a:xfrm>
          <a:prstGeom prst="rect">
            <a:avLst/>
          </a:prstGeom>
        </p:spPr>
      </p:pic>
      <p:pic>
        <p:nvPicPr>
          <p:cNvPr id="5" name="Imagem 4" descr="downloa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0" y="0"/>
            <a:ext cx="2133605" cy="12334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que é o projeto de prevenção ás deficiências?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Tem como objetivo identificar as potencialidades, necessidades e dificuldades do estudante e subsidiar o atendimento pedagógico </a:t>
            </a:r>
            <a:r>
              <a:rPr lang="pt-BR" dirty="0" smtClean="0"/>
              <a:t>especializado.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A identificação das necessidades especiais dos estudantes podem ocorrer em diferentes momentos, ás vezes quando bebês, ou durante o percurso escolar. Dessa forma o ingresso na escola especializada poderá ocorrer durante o ano letivo.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identificar tais necessidades?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Observando as fases do desenvolvimento </a:t>
            </a:r>
            <a:r>
              <a:rPr lang="pt-BR" dirty="0" smtClean="0"/>
              <a:t>infantil</a:t>
            </a:r>
          </a:p>
          <a:p>
            <a:endParaRPr lang="pt-BR" dirty="0" smtClean="0"/>
          </a:p>
          <a:p>
            <a:r>
              <a:rPr lang="pt-BR" dirty="0" smtClean="0"/>
              <a:t>Características de um desenvolvimento </a:t>
            </a:r>
            <a:r>
              <a:rPr lang="pt-BR" dirty="0" smtClean="0"/>
              <a:t>saudável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</a:t>
            </a:r>
            <a:br>
              <a:rPr lang="pt-BR" dirty="0" smtClean="0"/>
            </a:br>
            <a:r>
              <a:rPr lang="pt-BR" dirty="0" smtClean="0"/>
              <a:t>    </a:t>
            </a:r>
            <a:r>
              <a:rPr lang="pt-BR" sz="1600" dirty="0" smtClean="0"/>
              <a:t>Dá tchau: 8 a 10 meses                                 Bate palminha: 8 a 10 meses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4" name="Imagem 3" descr="Jake-filho-de-de-Poyng-Lee-1024x68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000372"/>
            <a:ext cx="3357586" cy="2643206"/>
          </a:xfrm>
          <a:prstGeom prst="rect">
            <a:avLst/>
          </a:prstGeom>
        </p:spPr>
      </p:pic>
      <p:pic>
        <p:nvPicPr>
          <p:cNvPr id="5" name="Imagem 4" descr="bebe3-600x39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3071810"/>
            <a:ext cx="3714776" cy="2643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 descr="lindo-bebe-olhando-para-fora-debaixo-de-cobertor-700-1156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57224" y="2571744"/>
            <a:ext cx="3362855" cy="2352676"/>
          </a:xfrm>
        </p:spPr>
      </p:pic>
      <p:sp>
        <p:nvSpPr>
          <p:cNvPr id="5" name="CaixaDeTexto 4"/>
          <p:cNvSpPr txBox="1"/>
          <p:nvPr/>
        </p:nvSpPr>
        <p:spPr>
          <a:xfrm>
            <a:off x="928662" y="2143116"/>
            <a:ext cx="787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Atende a seu nome: 6 meses             Se joga para a mãe: 8 a 10 meses </a:t>
            </a:r>
            <a:endParaRPr lang="pt-BR" dirty="0"/>
          </a:p>
        </p:txBody>
      </p:sp>
      <p:pic>
        <p:nvPicPr>
          <p:cNvPr id="6" name="Imagem 5" descr="o-CRYING-BABY-faceboo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2500306"/>
            <a:ext cx="3786214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Espaço Reservado para Conteúdo 5" descr="evolucao-dos-beb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14348" y="0"/>
            <a:ext cx="7643866" cy="2571768"/>
          </a:xfrm>
        </p:spPr>
      </p:pic>
      <p:sp>
        <p:nvSpPr>
          <p:cNvPr id="7" name="CaixaDeTexto 6"/>
          <p:cNvSpPr txBox="1"/>
          <p:nvPr/>
        </p:nvSpPr>
        <p:spPr>
          <a:xfrm>
            <a:off x="714348" y="3071810"/>
            <a:ext cx="37862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Motricidade: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Senta sem apoio até 7 meses.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Passa de sentada para de pé até 10 meses.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Anda sem apoio até 1 ano e 3 meses.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929190" y="3071810"/>
            <a:ext cx="36433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Cognitivo: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Sorri e acompanha com o olhar aos 3 meses</a:t>
            </a:r>
          </a:p>
          <a:p>
            <a:endParaRPr lang="pt-BR" dirty="0" smtClean="0"/>
          </a:p>
          <a:p>
            <a:r>
              <a:rPr lang="pt-BR" dirty="0" smtClean="0"/>
              <a:t>Reconhece o próprio nome aos 6 meses.</a:t>
            </a:r>
          </a:p>
          <a:p>
            <a:endParaRPr lang="pt-BR" dirty="0" smtClean="0"/>
          </a:p>
          <a:p>
            <a:r>
              <a:rPr lang="pt-BR" dirty="0" smtClean="0"/>
              <a:t>Dá tchau e bate palminha entre 8 e 10 meses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 descr="download (1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71472" y="2071678"/>
            <a:ext cx="3152775" cy="1571636"/>
          </a:xfrm>
        </p:spPr>
      </p:pic>
      <p:sp>
        <p:nvSpPr>
          <p:cNvPr id="5" name="CaixaDeTexto 4"/>
          <p:cNvSpPr txBox="1"/>
          <p:nvPr/>
        </p:nvSpPr>
        <p:spPr>
          <a:xfrm>
            <a:off x="928662" y="1571612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Atenção compartilhada                        </a:t>
            </a:r>
            <a:endParaRPr lang="pt-BR" dirty="0"/>
          </a:p>
        </p:txBody>
      </p:sp>
      <p:pic>
        <p:nvPicPr>
          <p:cNvPr id="6" name="Imagem 5" descr="Lendo_para_Crian_as_Agitad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7686" y="2000240"/>
            <a:ext cx="3429024" cy="171451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786314" y="150017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Interesse pela história</a:t>
            </a:r>
            <a:endParaRPr lang="pt-BR" dirty="0"/>
          </a:p>
        </p:txBody>
      </p:sp>
      <p:pic>
        <p:nvPicPr>
          <p:cNvPr id="8" name="Imagem 7" descr="3524298-filho-bebe-de-bruno-gagliasso-faz-careta-amp_fixed_height_big-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4214818"/>
            <a:ext cx="3000396" cy="2033570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1000100" y="378619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Imita o adulto </a:t>
            </a:r>
            <a:endParaRPr lang="pt-BR" dirty="0"/>
          </a:p>
        </p:txBody>
      </p:sp>
      <p:pic>
        <p:nvPicPr>
          <p:cNvPr id="10" name="Imagem 9" descr="istockphoto-831153614-1024x102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3438" y="4214818"/>
            <a:ext cx="3121152" cy="1999488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4786314" y="3714752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Aponta e olha para o adulto em torno de 1 ano e 2 meses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 alarmantes </a:t>
            </a:r>
            <a:endParaRPr lang="pt-BR" dirty="0"/>
          </a:p>
        </p:txBody>
      </p:sp>
      <p:pic>
        <p:nvPicPr>
          <p:cNvPr id="6" name="Espaço Reservado para Conteúdo 5" descr="Depositphotos_4766474_xl-2015-696x46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57224" y="1285860"/>
            <a:ext cx="3571900" cy="2357454"/>
          </a:xfrm>
        </p:spPr>
      </p:pic>
      <p:sp>
        <p:nvSpPr>
          <p:cNvPr id="7" name="CaixaDeTexto 6"/>
          <p:cNvSpPr txBox="1"/>
          <p:nvPr/>
        </p:nvSpPr>
        <p:spPr>
          <a:xfrm>
            <a:off x="4786314" y="1357298"/>
            <a:ext cx="40005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3 meses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Não segue objeto com os olhos. </a:t>
            </a:r>
            <a:br>
              <a:rPr lang="pt-BR" dirty="0" smtClean="0"/>
            </a:br>
            <a:r>
              <a:rPr lang="pt-BR" dirty="0" smtClean="0"/>
              <a:t>Não responde a ruídos altos. </a:t>
            </a:r>
            <a:br>
              <a:rPr lang="pt-BR" dirty="0" smtClean="0"/>
            </a:br>
            <a:r>
              <a:rPr lang="pt-BR" dirty="0" smtClean="0"/>
              <a:t>Não balbucia ( </a:t>
            </a:r>
            <a:r>
              <a:rPr lang="pt-BR" dirty="0" err="1" smtClean="0"/>
              <a:t>a-dá-aa</a:t>
            </a:r>
            <a:r>
              <a:rPr lang="pt-BR" dirty="0" smtClean="0"/>
              <a:t> ).</a:t>
            </a:r>
            <a:br>
              <a:rPr lang="pt-BR" dirty="0" smtClean="0"/>
            </a:br>
            <a:r>
              <a:rPr lang="pt-BR" dirty="0" smtClean="0"/>
              <a:t>Não presta atenção aos novos rostos. </a:t>
            </a:r>
            <a:br>
              <a:rPr lang="pt-BR" dirty="0" smtClean="0"/>
            </a:br>
            <a:r>
              <a:rPr lang="pt-BR" dirty="0" smtClean="0"/>
              <a:t>       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786314" y="3000372"/>
            <a:ext cx="37862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6 – 7 meses</a:t>
            </a:r>
          </a:p>
          <a:p>
            <a:r>
              <a:rPr lang="pt-BR" dirty="0" smtClean="0"/>
              <a:t>Não vira para ver de onde vem o som.</a:t>
            </a:r>
            <a:br>
              <a:rPr lang="pt-BR" dirty="0" smtClean="0"/>
            </a:br>
            <a:r>
              <a:rPr lang="pt-BR" dirty="0" smtClean="0"/>
              <a:t>Não tenta chamar a atenção com sons ( Tosse, caminhãozinho ) e ações.</a:t>
            </a:r>
          </a:p>
          <a:p>
            <a:r>
              <a:rPr lang="pt-BR" dirty="0" smtClean="0"/>
              <a:t>Não se interessa por brincadeiras </a:t>
            </a:r>
          </a:p>
          <a:p>
            <a:r>
              <a:rPr lang="pt-BR" dirty="0" smtClean="0"/>
              <a:t>“ esconde - achou” </a:t>
            </a:r>
          </a:p>
          <a:p>
            <a:r>
              <a:rPr lang="pt-BR" dirty="0" smtClean="0"/>
              <a:t>Não ri ou faz sons estridentes </a:t>
            </a:r>
            <a:br>
              <a:rPr lang="pt-BR" dirty="0" smtClean="0"/>
            </a:br>
            <a:r>
              <a:rPr lang="pt-BR" dirty="0" smtClean="0"/>
              <a:t>Não demonstra afeto pelos </a:t>
            </a:r>
            <a:r>
              <a:rPr lang="pt-BR" dirty="0" err="1" smtClean="0"/>
              <a:t>cuidadores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 smtClean="0"/>
              <a:t>Não dorme bem.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57158" y="3857628"/>
            <a:ext cx="37147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Na fase escolar:</a:t>
            </a:r>
          </a:p>
          <a:p>
            <a:r>
              <a:rPr lang="pt-BR" dirty="0" smtClean="0"/>
              <a:t>Possui atraso na aprendizagem.</a:t>
            </a:r>
          </a:p>
          <a:p>
            <a:r>
              <a:rPr lang="pt-BR" dirty="0" smtClean="0"/>
              <a:t>Dificuldade de interação com colegas em sala de aula, professores / funcionários escolar.</a:t>
            </a:r>
            <a:br>
              <a:rPr lang="pt-BR" dirty="0" smtClean="0"/>
            </a:br>
            <a:r>
              <a:rPr lang="pt-BR" dirty="0" smtClean="0"/>
              <a:t>Atraso significativo na fala.</a:t>
            </a:r>
            <a:br>
              <a:rPr lang="pt-BR" dirty="0" smtClean="0"/>
            </a:b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 momento da avaliação escolar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É importante levar em consideração o todo da criança, além do contexto escolar incluir o histórico </a:t>
            </a:r>
            <a:r>
              <a:rPr lang="pt-BR" dirty="0" smtClean="0"/>
              <a:t>familiar. </a:t>
            </a:r>
          </a:p>
          <a:p>
            <a:endParaRPr lang="pt-BR" dirty="0" smtClean="0"/>
          </a:p>
          <a:p>
            <a:r>
              <a:rPr lang="pt-BR" dirty="0" smtClean="0"/>
              <a:t>Vivemos um período pós pandemia, a que nível essa criança foi prejudicada nos últimos anos? </a:t>
            </a:r>
            <a:endParaRPr lang="pt-BR" dirty="0"/>
          </a:p>
        </p:txBody>
      </p:sp>
      <p:pic>
        <p:nvPicPr>
          <p:cNvPr id="4" name="Imagem 3" descr="shutterstock_1656833002-890x4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3499488"/>
            <a:ext cx="5143536" cy="2643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Fique Atento!!!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Quanto a Linguagem</a:t>
            </a:r>
          </a:p>
          <a:p>
            <a:pPr lvl="1"/>
            <a:r>
              <a:rPr lang="pt-BR" dirty="0" smtClean="0"/>
              <a:t> Possíveis atraso e trocas na fala;</a:t>
            </a:r>
          </a:p>
          <a:p>
            <a:endParaRPr lang="pt-BR" dirty="0"/>
          </a:p>
          <a:p>
            <a:r>
              <a:rPr lang="pt-BR" dirty="0" smtClean="0"/>
              <a:t>Quanto ao Comportamento: </a:t>
            </a:r>
          </a:p>
          <a:p>
            <a:pPr lvl="1"/>
            <a:r>
              <a:rPr lang="pt-BR" dirty="0" smtClean="0"/>
              <a:t>Preferência de ficar e brincar sozinha;</a:t>
            </a:r>
          </a:p>
          <a:p>
            <a:pPr lvl="1"/>
            <a:r>
              <a:rPr lang="pt-BR" dirty="0" smtClean="0"/>
              <a:t>Crianças agitadas (eufóricas);</a:t>
            </a:r>
          </a:p>
          <a:p>
            <a:pPr lvl="1"/>
            <a:r>
              <a:rPr lang="pt-BR" dirty="0" smtClean="0"/>
              <a:t>Crianças que não prestam atenção nas atividades pedagógicas;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9877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453</TotalTime>
  <Words>490</Words>
  <Application>Microsoft Office PowerPoint</Application>
  <PresentationFormat>Apresentação na tela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Bookman Old Style</vt:lpstr>
      <vt:lpstr>Calibri</vt:lpstr>
      <vt:lpstr>Gill Sans MT</vt:lpstr>
      <vt:lpstr>Times New Roman</vt:lpstr>
      <vt:lpstr>Wingdings</vt:lpstr>
      <vt:lpstr>Wingdings 3</vt:lpstr>
      <vt:lpstr>Origem</vt:lpstr>
      <vt:lpstr>Projeto de prevenção ás deficiências “Um olhar para o futuro”  </vt:lpstr>
      <vt:lpstr>O que é o projeto de prevenção ás deficiências?</vt:lpstr>
      <vt:lpstr>Como identificar tais necessidades?</vt:lpstr>
      <vt:lpstr>Apresentação do PowerPoint</vt:lpstr>
      <vt:lpstr>Apresentação do PowerPoint</vt:lpstr>
      <vt:lpstr>Apresentação do PowerPoint</vt:lpstr>
      <vt:lpstr>Características alarmantes </vt:lpstr>
      <vt:lpstr>No momento da avaliação escolar </vt:lpstr>
      <vt:lpstr>Fique Atento!!!</vt:lpstr>
      <vt:lpstr>Cronograma de Atividades do Projeto de Prevenção</vt:lpstr>
      <vt:lpstr>Cronograma de Atividades do Projeto de Prevenção</vt:lpstr>
      <vt:lpstr>Apresentação do PowerPoint</vt:lpstr>
    </vt:vector>
  </TitlesOfParts>
  <Company>CPU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de prevenção ás deficiências “Um olhar para o futuro”</dc:title>
  <dc:creator>CPU</dc:creator>
  <cp:lastModifiedBy>Usuario</cp:lastModifiedBy>
  <cp:revision>34</cp:revision>
  <dcterms:created xsi:type="dcterms:W3CDTF">2022-05-04T16:58:08Z</dcterms:created>
  <dcterms:modified xsi:type="dcterms:W3CDTF">2022-05-10T12:38:24Z</dcterms:modified>
</cp:coreProperties>
</file>